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1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2415B5C-ED1C-409E-9C0F-88E16E45A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54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5618ABD-84E0-43DD-90CE-949F2529D1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665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28C3443-46CB-40CE-88FA-613DAB97D249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2BFC3AD-30ED-4739-B66A-F67D6A1B5464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7C9ADB9-ED09-4B04-851A-AD69A1410DFA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4CBA7F0-1117-4290-AFDE-BAF72D69026A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1267329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2844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9" r:id="rId1"/>
    <p:sldLayoutId id="214748370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H028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我主耶穌是我的義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JESUS, THY BLOOD AND RIGHTEOUSNESS (1/4)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我主耶穌是我的義，</a:t>
            </a:r>
          </a:p>
          <a:p>
            <a:pPr algn="ctr"/>
            <a:r>
              <a:rPr lang="en-US" altLang="zh-TW" sz="2800" dirty="0"/>
              <a:t>Jesus, Thy blood and righteousness</a:t>
            </a:r>
          </a:p>
          <a:p>
            <a:pPr algn="ctr" eaLnBrk="1" hangingPunct="1"/>
            <a:r>
              <a:rPr lang="zh-TW" altLang="en-US" dirty="0"/>
              <a:t>我的美麗，我的錦衣；</a:t>
            </a:r>
          </a:p>
          <a:p>
            <a:pPr algn="ctr"/>
            <a:r>
              <a:rPr lang="en-US" altLang="zh-TW" sz="2800" dirty="0"/>
              <a:t>My beauty are, my glorious dress;</a:t>
            </a:r>
          </a:p>
          <a:p>
            <a:pPr algn="ctr"/>
            <a:r>
              <a:rPr lang="zh-TW" altLang="en-US" dirty="0"/>
              <a:t>在寶座前服此盛裝，</a:t>
            </a:r>
          </a:p>
          <a:p>
            <a:pPr algn="ctr"/>
            <a:r>
              <a:rPr lang="en-US" altLang="zh-TW" sz="2800" dirty="0"/>
              <a:t>’Midst flaming worlds, in these arrayed,</a:t>
            </a:r>
          </a:p>
          <a:p>
            <a:pPr algn="ctr"/>
            <a:r>
              <a:rPr lang="zh-TW" altLang="en-US" dirty="0"/>
              <a:t>我能抬頭歡樂歌唱。</a:t>
            </a:r>
          </a:p>
          <a:p>
            <a:pPr algn="ctr"/>
            <a:r>
              <a:rPr lang="en-US" altLang="zh-TW" sz="2800" dirty="0"/>
              <a:t>With joy shall I lift up my head.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13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/>
            <a:r>
              <a:rPr lang="zh-TW" altLang="en-US" dirty="0"/>
              <a:t>藉祢寶血，我已脫去</a:t>
            </a:r>
          </a:p>
          <a:p>
            <a:pPr algn="ctr"/>
            <a:r>
              <a:rPr lang="en-US" altLang="zh-TW" sz="2800" dirty="0"/>
              <a:t>Bold shall I stand in Thy great day,</a:t>
            </a:r>
          </a:p>
          <a:p>
            <a:pPr algn="ctr"/>
            <a:r>
              <a:rPr lang="zh-TW" altLang="en-US" dirty="0"/>
              <a:t>我罪與過，我恥與懼；</a:t>
            </a:r>
          </a:p>
          <a:p>
            <a:pPr algn="ctr"/>
            <a:r>
              <a:rPr lang="en-US" altLang="zh-TW" sz="2800" dirty="0"/>
              <a:t>For who aught to my charge shall lay?</a:t>
            </a:r>
          </a:p>
          <a:p>
            <a:pPr algn="ctr"/>
            <a:r>
              <a:rPr lang="zh-TW" altLang="en-US" dirty="0"/>
              <a:t>審判大日我敢站立，</a:t>
            </a:r>
          </a:p>
          <a:p>
            <a:pPr algn="ctr"/>
            <a:r>
              <a:rPr lang="en-US" altLang="zh-TW" sz="2800" dirty="0"/>
              <a:t>Fully, through these, absolved I am</a:t>
            </a:r>
          </a:p>
          <a:p>
            <a:pPr algn="ctr"/>
            <a:r>
              <a:rPr lang="zh-TW" altLang="en-US" dirty="0"/>
              <a:t>誰能控告主所稱義？</a:t>
            </a:r>
          </a:p>
          <a:p>
            <a:pPr algn="ctr"/>
            <a:r>
              <a:rPr lang="en-US" altLang="zh-TW" sz="2800" dirty="0"/>
              <a:t>From sin and fear, from guilt and shame.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這件白衣永遠不變，</a:t>
            </a:r>
          </a:p>
          <a:p>
            <a:pPr algn="ctr"/>
            <a:r>
              <a:rPr lang="en-US" altLang="zh-TW" sz="2800" dirty="0"/>
              <a:t>This spotless robe the same appears</a:t>
            </a:r>
          </a:p>
          <a:p>
            <a:pPr algn="ctr"/>
            <a:r>
              <a:rPr lang="zh-TW" altLang="en-US" dirty="0"/>
              <a:t>在那新造無窮時間；</a:t>
            </a:r>
          </a:p>
          <a:p>
            <a:pPr algn="ctr"/>
            <a:r>
              <a:rPr lang="en-US" altLang="zh-TW" sz="2800" dirty="0"/>
              <a:t>When ruined nature sinks in years;</a:t>
            </a:r>
          </a:p>
          <a:p>
            <a:pPr algn="ctr"/>
            <a:r>
              <a:rPr lang="zh-TW" altLang="en-US" dirty="0"/>
              <a:t>歲月不能改其美艷，</a:t>
            </a:r>
          </a:p>
          <a:p>
            <a:pPr algn="ctr"/>
            <a:r>
              <a:rPr lang="en-US" altLang="zh-TW" sz="2800" dirty="0"/>
              <a:t>No age can change its constant hue;</a:t>
            </a:r>
          </a:p>
          <a:p>
            <a:pPr algn="ctr"/>
            <a:r>
              <a:rPr lang="zh-TW" altLang="en-US" dirty="0"/>
              <a:t>基督白衣永遠新鮮。</a:t>
            </a:r>
          </a:p>
          <a:p>
            <a:pPr algn="ctr"/>
            <a:r>
              <a:rPr lang="en-US" altLang="zh-TW" sz="2800" dirty="0"/>
              <a:t>Its glory is for ever new.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直到寶座見祢榮耀，</a:t>
            </a:r>
          </a:p>
          <a:p>
            <a:pPr algn="ctr"/>
            <a:r>
              <a:rPr lang="en-US" altLang="zh-TW" sz="2800" dirty="0"/>
              <a:t>Oh! Let the dead now hear Thy voice;</a:t>
            </a:r>
          </a:p>
          <a:p>
            <a:pPr algn="ctr"/>
            <a:r>
              <a:rPr lang="zh-TW" altLang="en-US" dirty="0"/>
              <a:t>我們仍要以祢自驕：</a:t>
            </a:r>
          </a:p>
          <a:p>
            <a:pPr algn="ctr"/>
            <a:r>
              <a:rPr lang="en-US" altLang="zh-TW" sz="2800" dirty="0"/>
              <a:t>Now bid Thy banished ones rejoice;</a:t>
            </a:r>
          </a:p>
          <a:p>
            <a:pPr algn="ctr"/>
            <a:r>
              <a:rPr lang="zh-TW" altLang="en-US" dirty="0"/>
              <a:t>我的美麗，我的錦衣，</a:t>
            </a:r>
          </a:p>
          <a:p>
            <a:pPr algn="ctr"/>
            <a:r>
              <a:rPr lang="en-US" altLang="zh-TW" sz="2800" dirty="0"/>
              <a:t>Their beauty this, their glorious dress,</a:t>
            </a:r>
          </a:p>
          <a:p>
            <a:pPr algn="ctr"/>
            <a:r>
              <a:rPr lang="zh-TW" altLang="en-US" dirty="0"/>
              <a:t>我主耶穌是我的義。</a:t>
            </a:r>
          </a:p>
          <a:p>
            <a:pPr algn="ctr"/>
            <a:r>
              <a:rPr lang="en-US" altLang="zh-TW" sz="2800" dirty="0"/>
              <a:t>Jesus, Thy blood and righteousness.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466</TotalTime>
  <Words>278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H028  我主耶穌是我的義 JESUS, THY BLOOD AND RIGHTEOUSNESS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H028 我主耶穌是我的義JESUS, THY BLOOD AND RIGHTEOUSNESS</dc:title>
  <dc:subject>Hymnary 聖徒詩歌</dc:subject>
  <dc:creator>Nikolaus L. von Zinzendorf</dc:creator>
  <cp:lastModifiedBy>Timothy Liang</cp:lastModifiedBy>
  <cp:revision>56</cp:revision>
  <dcterms:created xsi:type="dcterms:W3CDTF">2001-04-19T19:07:54Z</dcterms:created>
  <dcterms:modified xsi:type="dcterms:W3CDTF">2017-07-31T22:44:20Z</dcterms:modified>
</cp:coreProperties>
</file>